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530" r:id="rId2"/>
    <p:sldId id="492" r:id="rId3"/>
    <p:sldId id="494" r:id="rId4"/>
    <p:sldId id="495" r:id="rId5"/>
    <p:sldId id="496" r:id="rId6"/>
    <p:sldId id="493" r:id="rId7"/>
    <p:sldId id="506" r:id="rId8"/>
    <p:sldId id="497" r:id="rId9"/>
    <p:sldId id="504" r:id="rId10"/>
    <p:sldId id="499" r:id="rId11"/>
    <p:sldId id="500" r:id="rId12"/>
    <p:sldId id="502" r:id="rId13"/>
    <p:sldId id="503" r:id="rId14"/>
    <p:sldId id="398" r:id="rId15"/>
    <p:sldId id="538" r:id="rId16"/>
    <p:sldId id="539" r:id="rId17"/>
    <p:sldId id="540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6D4818-99CD-4A6D-AB4F-97CC1103425F}">
          <p14:sldIdLst>
            <p14:sldId id="530"/>
            <p14:sldId id="492"/>
            <p14:sldId id="494"/>
            <p14:sldId id="495"/>
            <p14:sldId id="496"/>
            <p14:sldId id="493"/>
            <p14:sldId id="506"/>
            <p14:sldId id="497"/>
            <p14:sldId id="504"/>
            <p14:sldId id="499"/>
            <p14:sldId id="500"/>
            <p14:sldId id="502"/>
            <p14:sldId id="503"/>
          </p14:sldIdLst>
        </p14:section>
        <p14:section name="Attention &amp; tranformers" id="{A8D5DC99-2085-430C-9FEC-C9A0200733F1}">
          <p14:sldIdLst>
            <p14:sldId id="398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A91D37DD-BF53-4A7E-8835-5DDD61B36686}"/>
    <pc:docChg chg="custSel modSld">
      <pc:chgData name="Robbin Bouwmeester" userId="1dbfebabfc25a55a" providerId="LiveId" clId="{A91D37DD-BF53-4A7E-8835-5DDD61B36686}" dt="2024-11-22T10:39:18.352" v="89" actId="478"/>
      <pc:docMkLst>
        <pc:docMk/>
      </pc:docMkLst>
      <pc:sldChg chg="delSp mod">
        <pc:chgData name="Robbin Bouwmeester" userId="1dbfebabfc25a55a" providerId="LiveId" clId="{A91D37DD-BF53-4A7E-8835-5DDD61B36686}" dt="2024-11-22T10:38:34.147" v="50" actId="478"/>
        <pc:sldMkLst>
          <pc:docMk/>
          <pc:sldMk cId="3995437273" sldId="392"/>
        </pc:sldMkLst>
        <pc:spChg chg="del">
          <ac:chgData name="Robbin Bouwmeester" userId="1dbfebabfc25a55a" providerId="LiveId" clId="{A91D37DD-BF53-4A7E-8835-5DDD61B36686}" dt="2024-11-22T10:38:34.147" v="50" actId="478"/>
          <ac:spMkLst>
            <pc:docMk/>
            <pc:sldMk cId="3995437273" sldId="392"/>
            <ac:spMk id="7" creationId="{65D7F701-744C-B705-6A65-CDB25F5AC591}"/>
          </ac:spMkLst>
        </pc:spChg>
        <pc:picChg chg="del">
          <ac:chgData name="Robbin Bouwmeester" userId="1dbfebabfc25a55a" providerId="LiveId" clId="{A91D37DD-BF53-4A7E-8835-5DDD61B36686}" dt="2024-11-22T10:38:33.035" v="48" actId="478"/>
          <ac:picMkLst>
            <pc:docMk/>
            <pc:sldMk cId="3995437273" sldId="392"/>
            <ac:picMk id="8" creationId="{84AFC31F-7206-4B76-1236-18CBB55EF5BF}"/>
          </ac:picMkLst>
        </pc:picChg>
        <pc:cxnChg chg="del">
          <ac:chgData name="Robbin Bouwmeester" userId="1dbfebabfc25a55a" providerId="LiveId" clId="{A91D37DD-BF53-4A7E-8835-5DDD61B36686}" dt="2024-11-22T10:38:33.442" v="49" actId="478"/>
          <ac:cxnSpMkLst>
            <pc:docMk/>
            <pc:sldMk cId="3995437273" sldId="392"/>
            <ac:cxnSpMk id="9" creationId="{3C44ACD8-39D9-0D2A-60E7-90D1FECD5CD7}"/>
          </ac:cxnSpMkLst>
        </pc:cxnChg>
      </pc:sldChg>
      <pc:sldChg chg="delSp mod">
        <pc:chgData name="Robbin Bouwmeester" userId="1dbfebabfc25a55a" providerId="LiveId" clId="{A91D37DD-BF53-4A7E-8835-5DDD61B36686}" dt="2024-11-22T10:38:37.046" v="53" actId="478"/>
        <pc:sldMkLst>
          <pc:docMk/>
          <pc:sldMk cId="1911454268" sldId="393"/>
        </pc:sldMkLst>
        <pc:spChg chg="del">
          <ac:chgData name="Robbin Bouwmeester" userId="1dbfebabfc25a55a" providerId="LiveId" clId="{A91D37DD-BF53-4A7E-8835-5DDD61B36686}" dt="2024-11-22T10:38:37.046" v="53" actId="478"/>
          <ac:spMkLst>
            <pc:docMk/>
            <pc:sldMk cId="1911454268" sldId="393"/>
            <ac:spMk id="9" creationId="{56BC1A0B-CD2A-A085-6BBF-D0570A542E2E}"/>
          </ac:spMkLst>
        </pc:spChg>
        <pc:picChg chg="del">
          <ac:chgData name="Robbin Bouwmeester" userId="1dbfebabfc25a55a" providerId="LiveId" clId="{A91D37DD-BF53-4A7E-8835-5DDD61B36686}" dt="2024-11-22T10:38:35.916" v="51" actId="478"/>
          <ac:picMkLst>
            <pc:docMk/>
            <pc:sldMk cId="1911454268" sldId="393"/>
            <ac:picMk id="10" creationId="{5AA3AAF8-6B23-102E-277A-C788332ECFDB}"/>
          </ac:picMkLst>
        </pc:picChg>
        <pc:cxnChg chg="del">
          <ac:chgData name="Robbin Bouwmeester" userId="1dbfebabfc25a55a" providerId="LiveId" clId="{A91D37DD-BF53-4A7E-8835-5DDD61B36686}" dt="2024-11-22T10:38:36.493" v="52" actId="478"/>
          <ac:cxnSpMkLst>
            <pc:docMk/>
            <pc:sldMk cId="1911454268" sldId="393"/>
            <ac:cxnSpMk id="11" creationId="{F99A3CA4-1F48-1ED9-8BAA-FD19FCC1724D}"/>
          </ac:cxnSpMkLst>
        </pc:cxnChg>
      </pc:sldChg>
      <pc:sldChg chg="delSp mod">
        <pc:chgData name="Robbin Bouwmeester" userId="1dbfebabfc25a55a" providerId="LiveId" clId="{A91D37DD-BF53-4A7E-8835-5DDD61B36686}" dt="2024-11-22T10:38:41.805" v="56" actId="478"/>
        <pc:sldMkLst>
          <pc:docMk/>
          <pc:sldMk cId="3841579634" sldId="397"/>
        </pc:sldMkLst>
        <pc:spChg chg="del">
          <ac:chgData name="Robbin Bouwmeester" userId="1dbfebabfc25a55a" providerId="LiveId" clId="{A91D37DD-BF53-4A7E-8835-5DDD61B36686}" dt="2024-11-22T10:38:41.805" v="56" actId="478"/>
          <ac:spMkLst>
            <pc:docMk/>
            <pc:sldMk cId="3841579634" sldId="397"/>
            <ac:spMk id="7" creationId="{EB382011-A728-393A-B676-92C5483A5712}"/>
          </ac:spMkLst>
        </pc:spChg>
        <pc:picChg chg="del">
          <ac:chgData name="Robbin Bouwmeester" userId="1dbfebabfc25a55a" providerId="LiveId" clId="{A91D37DD-BF53-4A7E-8835-5DDD61B36686}" dt="2024-11-22T10:38:40.902" v="54" actId="478"/>
          <ac:picMkLst>
            <pc:docMk/>
            <pc:sldMk cId="3841579634" sldId="397"/>
            <ac:picMk id="8" creationId="{C28B758A-8C8E-F50F-CD4C-2C3F1E785006}"/>
          </ac:picMkLst>
        </pc:picChg>
        <pc:cxnChg chg="del">
          <ac:chgData name="Robbin Bouwmeester" userId="1dbfebabfc25a55a" providerId="LiveId" clId="{A91D37DD-BF53-4A7E-8835-5DDD61B36686}" dt="2024-11-22T10:38:41.369" v="55" actId="478"/>
          <ac:cxnSpMkLst>
            <pc:docMk/>
            <pc:sldMk cId="3841579634" sldId="397"/>
            <ac:cxnSpMk id="9" creationId="{9A200540-8012-8707-EA51-13138380D663}"/>
          </ac:cxnSpMkLst>
        </pc:cxnChg>
      </pc:sldChg>
      <pc:sldChg chg="delSp mod">
        <pc:chgData name="Robbin Bouwmeester" userId="1dbfebabfc25a55a" providerId="LiveId" clId="{A91D37DD-BF53-4A7E-8835-5DDD61B36686}" dt="2024-11-22T10:38:45.036" v="59" actId="478"/>
        <pc:sldMkLst>
          <pc:docMk/>
          <pc:sldMk cId="2678036687" sldId="398"/>
        </pc:sldMkLst>
        <pc:spChg chg="del">
          <ac:chgData name="Robbin Bouwmeester" userId="1dbfebabfc25a55a" providerId="LiveId" clId="{A91D37DD-BF53-4A7E-8835-5DDD61B36686}" dt="2024-11-22T10:38:44.450" v="58" actId="478"/>
          <ac:spMkLst>
            <pc:docMk/>
            <pc:sldMk cId="2678036687" sldId="398"/>
            <ac:spMk id="3" creationId="{8F5AF734-0C29-A713-F8EF-486677CF6470}"/>
          </ac:spMkLst>
        </pc:spChg>
        <pc:picChg chg="del">
          <ac:chgData name="Robbin Bouwmeester" userId="1dbfebabfc25a55a" providerId="LiveId" clId="{A91D37DD-BF53-4A7E-8835-5DDD61B36686}" dt="2024-11-22T10:38:43.866" v="57" actId="478"/>
          <ac:picMkLst>
            <pc:docMk/>
            <pc:sldMk cId="2678036687" sldId="398"/>
            <ac:picMk id="6" creationId="{4414F7C9-E063-5648-7952-44243296AA92}"/>
          </ac:picMkLst>
        </pc:picChg>
        <pc:cxnChg chg="del">
          <ac:chgData name="Robbin Bouwmeester" userId="1dbfebabfc25a55a" providerId="LiveId" clId="{A91D37DD-BF53-4A7E-8835-5DDD61B36686}" dt="2024-11-22T10:38:45.036" v="59" actId="478"/>
          <ac:cxnSpMkLst>
            <pc:docMk/>
            <pc:sldMk cId="2678036687" sldId="398"/>
            <ac:cxnSpMk id="7" creationId="{AB751C19-D375-8F55-8D41-E4367723EC29}"/>
          </ac:cxnSpMkLst>
        </pc:cxnChg>
      </pc:sldChg>
      <pc:sldChg chg="delSp mod">
        <pc:chgData name="Robbin Bouwmeester" userId="1dbfebabfc25a55a" providerId="LiveId" clId="{A91D37DD-BF53-4A7E-8835-5DDD61B36686}" dt="2024-11-22T10:38:50.219" v="62" actId="478"/>
        <pc:sldMkLst>
          <pc:docMk/>
          <pc:sldMk cId="3687618680" sldId="399"/>
        </pc:sldMkLst>
        <pc:spChg chg="del">
          <ac:chgData name="Robbin Bouwmeester" userId="1dbfebabfc25a55a" providerId="LiveId" clId="{A91D37DD-BF53-4A7E-8835-5DDD61B36686}" dt="2024-11-22T10:38:48.989" v="61" actId="478"/>
          <ac:spMkLst>
            <pc:docMk/>
            <pc:sldMk cId="3687618680" sldId="39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48.420" v="60" actId="478"/>
          <ac:picMkLst>
            <pc:docMk/>
            <pc:sldMk cId="3687618680" sldId="39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0.219" v="62" actId="478"/>
          <ac:cxnSpMkLst>
            <pc:docMk/>
            <pc:sldMk cId="3687618680" sldId="399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7:45.478" v="5" actId="478"/>
        <pc:sldMkLst>
          <pc:docMk/>
          <pc:sldMk cId="2050361118" sldId="492"/>
        </pc:sldMkLst>
        <pc:spChg chg="del">
          <ac:chgData name="Robbin Bouwmeester" userId="1dbfebabfc25a55a" providerId="LiveId" clId="{A91D37DD-BF53-4A7E-8835-5DDD61B36686}" dt="2024-11-22T10:37:45.478" v="5" actId="478"/>
          <ac:spMkLst>
            <pc:docMk/>
            <pc:sldMk cId="2050361118" sldId="492"/>
            <ac:spMk id="4" creationId="{26172E15-B899-7D04-7826-E3E8EB3045C5}"/>
          </ac:spMkLst>
        </pc:spChg>
        <pc:picChg chg="del">
          <ac:chgData name="Robbin Bouwmeester" userId="1dbfebabfc25a55a" providerId="LiveId" clId="{A91D37DD-BF53-4A7E-8835-5DDD61B36686}" dt="2024-11-22T10:37:44.547" v="3" actId="478"/>
          <ac:picMkLst>
            <pc:docMk/>
            <pc:sldMk cId="2050361118" sldId="492"/>
            <ac:picMk id="5" creationId="{A7BDA6AF-4F70-3F36-5394-FC42C60437AB}"/>
          </ac:picMkLst>
        </pc:picChg>
        <pc:cxnChg chg="del">
          <ac:chgData name="Robbin Bouwmeester" userId="1dbfebabfc25a55a" providerId="LiveId" clId="{A91D37DD-BF53-4A7E-8835-5DDD61B36686}" dt="2024-11-22T10:37:44.946" v="4" actId="478"/>
          <ac:cxnSpMkLst>
            <pc:docMk/>
            <pc:sldMk cId="2050361118" sldId="492"/>
            <ac:cxnSpMk id="6" creationId="{C55E49F9-C413-5A43-0954-AA1669B54EFF}"/>
          </ac:cxnSpMkLst>
        </pc:cxnChg>
      </pc:sldChg>
      <pc:sldChg chg="delSp mod">
        <pc:chgData name="Robbin Bouwmeester" userId="1dbfebabfc25a55a" providerId="LiveId" clId="{A91D37DD-BF53-4A7E-8835-5DDD61B36686}" dt="2024-11-22T10:37:58.222" v="17" actId="478"/>
        <pc:sldMkLst>
          <pc:docMk/>
          <pc:sldMk cId="1627118384" sldId="493"/>
        </pc:sldMkLst>
        <pc:spChg chg="del">
          <ac:chgData name="Robbin Bouwmeester" userId="1dbfebabfc25a55a" providerId="LiveId" clId="{A91D37DD-BF53-4A7E-8835-5DDD61B36686}" dt="2024-11-22T10:37:58.222" v="17" actId="478"/>
          <ac:spMkLst>
            <pc:docMk/>
            <pc:sldMk cId="1627118384" sldId="493"/>
            <ac:spMk id="2" creationId="{BA233F16-DAE2-C48C-031C-3ECA10A234FA}"/>
          </ac:spMkLst>
        </pc:spChg>
        <pc:picChg chg="del">
          <ac:chgData name="Robbin Bouwmeester" userId="1dbfebabfc25a55a" providerId="LiveId" clId="{A91D37DD-BF53-4A7E-8835-5DDD61B36686}" dt="2024-11-22T10:37:56.989" v="15" actId="478"/>
          <ac:picMkLst>
            <pc:docMk/>
            <pc:sldMk cId="1627118384" sldId="493"/>
            <ac:picMk id="3" creationId="{25DE3AF1-32F0-7F59-DAFE-1F7B49EEB733}"/>
          </ac:picMkLst>
        </pc:picChg>
        <pc:cxnChg chg="del">
          <ac:chgData name="Robbin Bouwmeester" userId="1dbfebabfc25a55a" providerId="LiveId" clId="{A91D37DD-BF53-4A7E-8835-5DDD61B36686}" dt="2024-11-22T10:37:57.681" v="16" actId="478"/>
          <ac:cxnSpMkLst>
            <pc:docMk/>
            <pc:sldMk cId="1627118384" sldId="493"/>
            <ac:cxnSpMk id="4" creationId="{2CE6FC45-1874-EA76-12C2-5093B6B0A732}"/>
          </ac:cxnSpMkLst>
        </pc:cxnChg>
      </pc:sldChg>
      <pc:sldChg chg="delSp mod">
        <pc:chgData name="Robbin Bouwmeester" userId="1dbfebabfc25a55a" providerId="LiveId" clId="{A91D37DD-BF53-4A7E-8835-5DDD61B36686}" dt="2024-11-22T10:37:47.953" v="8" actId="478"/>
        <pc:sldMkLst>
          <pc:docMk/>
          <pc:sldMk cId="2071430549" sldId="494"/>
        </pc:sldMkLst>
        <pc:spChg chg="del">
          <ac:chgData name="Robbin Bouwmeester" userId="1dbfebabfc25a55a" providerId="LiveId" clId="{A91D37DD-BF53-4A7E-8835-5DDD61B36686}" dt="2024-11-22T10:37:47.953" v="8" actId="478"/>
          <ac:spMkLst>
            <pc:docMk/>
            <pc:sldMk cId="2071430549" sldId="494"/>
            <ac:spMk id="10" creationId="{0E5BB1FB-2886-78BB-7186-FD3225099B17}"/>
          </ac:spMkLst>
        </pc:spChg>
        <pc:picChg chg="del">
          <ac:chgData name="Robbin Bouwmeester" userId="1dbfebabfc25a55a" providerId="LiveId" clId="{A91D37DD-BF53-4A7E-8835-5DDD61B36686}" dt="2024-11-22T10:37:47.025" v="6" actId="478"/>
          <ac:picMkLst>
            <pc:docMk/>
            <pc:sldMk cId="2071430549" sldId="494"/>
            <ac:picMk id="11" creationId="{588063F3-4DB0-7331-B6CC-CC40A7D508B7}"/>
          </ac:picMkLst>
        </pc:picChg>
        <pc:cxnChg chg="del">
          <ac:chgData name="Robbin Bouwmeester" userId="1dbfebabfc25a55a" providerId="LiveId" clId="{A91D37DD-BF53-4A7E-8835-5DDD61B36686}" dt="2024-11-22T10:37:47.504" v="7" actId="478"/>
          <ac:cxnSpMkLst>
            <pc:docMk/>
            <pc:sldMk cId="2071430549" sldId="494"/>
            <ac:cxnSpMk id="12" creationId="{D991D31C-0F60-2DD4-39D0-4430D2A3552E}"/>
          </ac:cxnSpMkLst>
        </pc:cxnChg>
      </pc:sldChg>
      <pc:sldChg chg="delSp mod">
        <pc:chgData name="Robbin Bouwmeester" userId="1dbfebabfc25a55a" providerId="LiveId" clId="{A91D37DD-BF53-4A7E-8835-5DDD61B36686}" dt="2024-11-22T10:37:51.727" v="11" actId="478"/>
        <pc:sldMkLst>
          <pc:docMk/>
          <pc:sldMk cId="1158113680" sldId="495"/>
        </pc:sldMkLst>
        <pc:spChg chg="del">
          <ac:chgData name="Robbin Bouwmeester" userId="1dbfebabfc25a55a" providerId="LiveId" clId="{A91D37DD-BF53-4A7E-8835-5DDD61B36686}" dt="2024-11-22T10:37:51.179" v="10" actId="478"/>
          <ac:spMkLst>
            <pc:docMk/>
            <pc:sldMk cId="1158113680" sldId="495"/>
            <ac:spMk id="10" creationId="{69D799C6-F617-AA5B-999C-A7AC63805130}"/>
          </ac:spMkLst>
        </pc:spChg>
        <pc:picChg chg="del">
          <ac:chgData name="Robbin Bouwmeester" userId="1dbfebabfc25a55a" providerId="LiveId" clId="{A91D37DD-BF53-4A7E-8835-5DDD61B36686}" dt="2024-11-22T10:37:50.547" v="9" actId="478"/>
          <ac:picMkLst>
            <pc:docMk/>
            <pc:sldMk cId="1158113680" sldId="495"/>
            <ac:picMk id="11" creationId="{EEA296FB-8DE0-44A0-26BE-AC868B3A0666}"/>
          </ac:picMkLst>
        </pc:picChg>
        <pc:cxnChg chg="del">
          <ac:chgData name="Robbin Bouwmeester" userId="1dbfebabfc25a55a" providerId="LiveId" clId="{A91D37DD-BF53-4A7E-8835-5DDD61B36686}" dt="2024-11-22T10:37:51.727" v="11" actId="478"/>
          <ac:cxnSpMkLst>
            <pc:docMk/>
            <pc:sldMk cId="1158113680" sldId="495"/>
            <ac:cxnSpMk id="12" creationId="{058A4F13-CAF8-A1DD-AE88-1BA5B4AC1C4E}"/>
          </ac:cxnSpMkLst>
        </pc:cxnChg>
      </pc:sldChg>
      <pc:sldChg chg="delSp mod">
        <pc:chgData name="Robbin Bouwmeester" userId="1dbfebabfc25a55a" providerId="LiveId" clId="{A91D37DD-BF53-4A7E-8835-5DDD61B36686}" dt="2024-11-22T10:37:55.177" v="14" actId="478"/>
        <pc:sldMkLst>
          <pc:docMk/>
          <pc:sldMk cId="2237172475" sldId="496"/>
        </pc:sldMkLst>
        <pc:spChg chg="del">
          <ac:chgData name="Robbin Bouwmeester" userId="1dbfebabfc25a55a" providerId="LiveId" clId="{A91D37DD-BF53-4A7E-8835-5DDD61B36686}" dt="2024-11-22T10:37:55.177" v="14" actId="478"/>
          <ac:spMkLst>
            <pc:docMk/>
            <pc:sldMk cId="2237172475" sldId="496"/>
            <ac:spMk id="7" creationId="{EC4E4956-8EB7-D4D2-061C-4F3242C9B5C7}"/>
          </ac:spMkLst>
        </pc:spChg>
        <pc:picChg chg="del">
          <ac:chgData name="Robbin Bouwmeester" userId="1dbfebabfc25a55a" providerId="LiveId" clId="{A91D37DD-BF53-4A7E-8835-5DDD61B36686}" dt="2024-11-22T10:37:53.990" v="12" actId="478"/>
          <ac:picMkLst>
            <pc:docMk/>
            <pc:sldMk cId="2237172475" sldId="496"/>
            <ac:picMk id="9" creationId="{2D89C430-D6AA-120A-7342-DA5E3DF44D86}"/>
          </ac:picMkLst>
        </pc:picChg>
        <pc:cxnChg chg="del">
          <ac:chgData name="Robbin Bouwmeester" userId="1dbfebabfc25a55a" providerId="LiveId" clId="{A91D37DD-BF53-4A7E-8835-5DDD61B36686}" dt="2024-11-22T10:37:54.667" v="13" actId="478"/>
          <ac:cxnSpMkLst>
            <pc:docMk/>
            <pc:sldMk cId="2237172475" sldId="496"/>
            <ac:cxnSpMk id="10" creationId="{26B6CD4F-92D7-D6B4-57FE-E5A3B39FD80D}"/>
          </ac:cxnSpMkLst>
        </pc:cxnChg>
      </pc:sldChg>
      <pc:sldChg chg="delSp mod">
        <pc:chgData name="Robbin Bouwmeester" userId="1dbfebabfc25a55a" providerId="LiveId" clId="{A91D37DD-BF53-4A7E-8835-5DDD61B36686}" dt="2024-11-22T10:38:06.036" v="23" actId="478"/>
        <pc:sldMkLst>
          <pc:docMk/>
          <pc:sldMk cId="4200788778" sldId="497"/>
        </pc:sldMkLst>
        <pc:spChg chg="del">
          <ac:chgData name="Robbin Bouwmeester" userId="1dbfebabfc25a55a" providerId="LiveId" clId="{A91D37DD-BF53-4A7E-8835-5DDD61B36686}" dt="2024-11-22T10:38:06.036" v="23" actId="478"/>
          <ac:spMkLst>
            <pc:docMk/>
            <pc:sldMk cId="4200788778" sldId="497"/>
            <ac:spMk id="32" creationId="{CFD8AD8F-5D8F-1E27-E680-761D666D2019}"/>
          </ac:spMkLst>
        </pc:spChg>
        <pc:picChg chg="del">
          <ac:chgData name="Robbin Bouwmeester" userId="1dbfebabfc25a55a" providerId="LiveId" clId="{A91D37DD-BF53-4A7E-8835-5DDD61B36686}" dt="2024-11-22T10:38:04.917" v="21" actId="478"/>
          <ac:picMkLst>
            <pc:docMk/>
            <pc:sldMk cId="4200788778" sldId="497"/>
            <ac:picMk id="33" creationId="{C86756A5-5458-8C11-5C3D-E94882846A11}"/>
          </ac:picMkLst>
        </pc:picChg>
        <pc:cxnChg chg="del">
          <ac:chgData name="Robbin Bouwmeester" userId="1dbfebabfc25a55a" providerId="LiveId" clId="{A91D37DD-BF53-4A7E-8835-5DDD61B36686}" dt="2024-11-22T10:38:05.503" v="22" actId="478"/>
          <ac:cxnSpMkLst>
            <pc:docMk/>
            <pc:sldMk cId="4200788778" sldId="497"/>
            <ac:cxnSpMk id="34" creationId="{A119FE26-1FB1-3053-3A56-BF44F1FB6191}"/>
          </ac:cxnSpMkLst>
        </pc:cxnChg>
      </pc:sldChg>
      <pc:sldChg chg="delSp mod">
        <pc:chgData name="Robbin Bouwmeester" userId="1dbfebabfc25a55a" providerId="LiveId" clId="{A91D37DD-BF53-4A7E-8835-5DDD61B36686}" dt="2024-11-22T10:38:11.604" v="29" actId="478"/>
        <pc:sldMkLst>
          <pc:docMk/>
          <pc:sldMk cId="3426815468" sldId="499"/>
        </pc:sldMkLst>
        <pc:spChg chg="del">
          <ac:chgData name="Robbin Bouwmeester" userId="1dbfebabfc25a55a" providerId="LiveId" clId="{A91D37DD-BF53-4A7E-8835-5DDD61B36686}" dt="2024-11-22T10:38:11.604" v="29" actId="478"/>
          <ac:spMkLst>
            <pc:docMk/>
            <pc:sldMk cId="3426815468" sldId="499"/>
            <ac:spMk id="33" creationId="{3B53E5BC-0670-91EC-0493-B6B1E3DFD34C}"/>
          </ac:spMkLst>
        </pc:spChg>
        <pc:picChg chg="del">
          <ac:chgData name="Robbin Bouwmeester" userId="1dbfebabfc25a55a" providerId="LiveId" clId="{A91D37DD-BF53-4A7E-8835-5DDD61B36686}" dt="2024-11-22T10:38:10.656" v="27" actId="478"/>
          <ac:picMkLst>
            <pc:docMk/>
            <pc:sldMk cId="3426815468" sldId="499"/>
            <ac:picMk id="34" creationId="{4AE1A407-D99B-2F01-4D89-99C94BB31181}"/>
          </ac:picMkLst>
        </pc:picChg>
        <pc:cxnChg chg="del">
          <ac:chgData name="Robbin Bouwmeester" userId="1dbfebabfc25a55a" providerId="LiveId" clId="{A91D37DD-BF53-4A7E-8835-5DDD61B36686}" dt="2024-11-22T10:38:11.127" v="28" actId="478"/>
          <ac:cxnSpMkLst>
            <pc:docMk/>
            <pc:sldMk cId="3426815468" sldId="499"/>
            <ac:cxnSpMk id="35" creationId="{456E06AB-5C84-B9B6-C8EE-7CEE96FDA86B}"/>
          </ac:cxnSpMkLst>
        </pc:cxnChg>
      </pc:sldChg>
      <pc:sldChg chg="delSp mod">
        <pc:chgData name="Robbin Bouwmeester" userId="1dbfebabfc25a55a" providerId="LiveId" clId="{A91D37DD-BF53-4A7E-8835-5DDD61B36686}" dt="2024-11-22T10:38:13.926" v="32" actId="478"/>
        <pc:sldMkLst>
          <pc:docMk/>
          <pc:sldMk cId="2320536446" sldId="500"/>
        </pc:sldMkLst>
        <pc:spChg chg="del">
          <ac:chgData name="Robbin Bouwmeester" userId="1dbfebabfc25a55a" providerId="LiveId" clId="{A91D37DD-BF53-4A7E-8835-5DDD61B36686}" dt="2024-11-22T10:38:13.926" v="32" actId="478"/>
          <ac:spMkLst>
            <pc:docMk/>
            <pc:sldMk cId="2320536446" sldId="500"/>
            <ac:spMk id="28" creationId="{47E4EB4A-9CFA-885B-E917-D99AB6E414BB}"/>
          </ac:spMkLst>
        </pc:spChg>
        <pc:picChg chg="del">
          <ac:chgData name="Robbin Bouwmeester" userId="1dbfebabfc25a55a" providerId="LiveId" clId="{A91D37DD-BF53-4A7E-8835-5DDD61B36686}" dt="2024-11-22T10:38:13.018" v="30" actId="478"/>
          <ac:picMkLst>
            <pc:docMk/>
            <pc:sldMk cId="2320536446" sldId="500"/>
            <ac:picMk id="29" creationId="{2086E3FA-EBE9-BC06-FA4F-F83084FBB854}"/>
          </ac:picMkLst>
        </pc:picChg>
        <pc:cxnChg chg="del">
          <ac:chgData name="Robbin Bouwmeester" userId="1dbfebabfc25a55a" providerId="LiveId" clId="{A91D37DD-BF53-4A7E-8835-5DDD61B36686}" dt="2024-11-22T10:38:13.437" v="31" actId="478"/>
          <ac:cxnSpMkLst>
            <pc:docMk/>
            <pc:sldMk cId="2320536446" sldId="500"/>
            <ac:cxnSpMk id="31" creationId="{1FA1EF77-A6F8-E11E-F54E-F38D8AB7FD74}"/>
          </ac:cxnSpMkLst>
        </pc:cxnChg>
      </pc:sldChg>
      <pc:sldChg chg="delSp mod">
        <pc:chgData name="Robbin Bouwmeester" userId="1dbfebabfc25a55a" providerId="LiveId" clId="{A91D37DD-BF53-4A7E-8835-5DDD61B36686}" dt="2024-11-22T10:38:20.615" v="35" actId="478"/>
        <pc:sldMkLst>
          <pc:docMk/>
          <pc:sldMk cId="32761799" sldId="502"/>
        </pc:sldMkLst>
        <pc:spChg chg="del">
          <ac:chgData name="Robbin Bouwmeester" userId="1dbfebabfc25a55a" providerId="LiveId" clId="{A91D37DD-BF53-4A7E-8835-5DDD61B36686}" dt="2024-11-22T10:38:20.615" v="35" actId="478"/>
          <ac:spMkLst>
            <pc:docMk/>
            <pc:sldMk cId="32761799" sldId="502"/>
            <ac:spMk id="40" creationId="{5CFA6DB7-961E-1244-3C80-C305AC3EF0B9}"/>
          </ac:spMkLst>
        </pc:spChg>
        <pc:picChg chg="del">
          <ac:chgData name="Robbin Bouwmeester" userId="1dbfebabfc25a55a" providerId="LiveId" clId="{A91D37DD-BF53-4A7E-8835-5DDD61B36686}" dt="2024-11-22T10:38:19.762" v="33" actId="478"/>
          <ac:picMkLst>
            <pc:docMk/>
            <pc:sldMk cId="32761799" sldId="502"/>
            <ac:picMk id="41" creationId="{7BA72336-4415-643C-067E-FA15409F468D}"/>
          </ac:picMkLst>
        </pc:picChg>
        <pc:cxnChg chg="del">
          <ac:chgData name="Robbin Bouwmeester" userId="1dbfebabfc25a55a" providerId="LiveId" clId="{A91D37DD-BF53-4A7E-8835-5DDD61B36686}" dt="2024-11-22T10:38:20.158" v="34" actId="478"/>
          <ac:cxnSpMkLst>
            <pc:docMk/>
            <pc:sldMk cId="32761799" sldId="502"/>
            <ac:cxnSpMk id="42" creationId="{CA0F4D6F-E5F0-7630-16EF-74562E2C87C6}"/>
          </ac:cxnSpMkLst>
        </pc:cxnChg>
      </pc:sldChg>
      <pc:sldChg chg="delSp mod">
        <pc:chgData name="Robbin Bouwmeester" userId="1dbfebabfc25a55a" providerId="LiveId" clId="{A91D37DD-BF53-4A7E-8835-5DDD61B36686}" dt="2024-11-22T10:38:23.512" v="38" actId="478"/>
        <pc:sldMkLst>
          <pc:docMk/>
          <pc:sldMk cId="211382911" sldId="503"/>
        </pc:sldMkLst>
        <pc:spChg chg="del">
          <ac:chgData name="Robbin Bouwmeester" userId="1dbfebabfc25a55a" providerId="LiveId" clId="{A91D37DD-BF53-4A7E-8835-5DDD61B36686}" dt="2024-11-22T10:38:23.512" v="38" actId="478"/>
          <ac:spMkLst>
            <pc:docMk/>
            <pc:sldMk cId="211382911" sldId="503"/>
            <ac:spMk id="28" creationId="{6FD69D49-5BF7-09C9-9A65-9FC81A6042B5}"/>
          </ac:spMkLst>
        </pc:spChg>
        <pc:picChg chg="del">
          <ac:chgData name="Robbin Bouwmeester" userId="1dbfebabfc25a55a" providerId="LiveId" clId="{A91D37DD-BF53-4A7E-8835-5DDD61B36686}" dt="2024-11-22T10:38:22.318" v="36" actId="478"/>
          <ac:picMkLst>
            <pc:docMk/>
            <pc:sldMk cId="211382911" sldId="503"/>
            <ac:picMk id="31" creationId="{C0D33A0E-38C9-6D55-FA00-F0BD2A680525}"/>
          </ac:picMkLst>
        </pc:picChg>
        <pc:cxnChg chg="del">
          <ac:chgData name="Robbin Bouwmeester" userId="1dbfebabfc25a55a" providerId="LiveId" clId="{A91D37DD-BF53-4A7E-8835-5DDD61B36686}" dt="2024-11-22T10:38:22.937" v="37" actId="478"/>
          <ac:cxnSpMkLst>
            <pc:docMk/>
            <pc:sldMk cId="211382911" sldId="503"/>
            <ac:cxnSpMk id="35" creationId="{6CF00DC6-BBC2-BF13-025C-631076A12228}"/>
          </ac:cxnSpMkLst>
        </pc:cxnChg>
      </pc:sldChg>
      <pc:sldChg chg="delSp mod">
        <pc:chgData name="Robbin Bouwmeester" userId="1dbfebabfc25a55a" providerId="LiveId" clId="{A91D37DD-BF53-4A7E-8835-5DDD61B36686}" dt="2024-11-22T10:38:08.998" v="26" actId="478"/>
        <pc:sldMkLst>
          <pc:docMk/>
          <pc:sldMk cId="3616226497" sldId="504"/>
        </pc:sldMkLst>
        <pc:spChg chg="del">
          <ac:chgData name="Robbin Bouwmeester" userId="1dbfebabfc25a55a" providerId="LiveId" clId="{A91D37DD-BF53-4A7E-8835-5DDD61B36686}" dt="2024-11-22T10:38:08.998" v="26" actId="478"/>
          <ac:spMkLst>
            <pc:docMk/>
            <pc:sldMk cId="3616226497" sldId="504"/>
            <ac:spMk id="28" creationId="{62A87B2D-09EA-B5CF-5FEA-32288B0667A1}"/>
          </ac:spMkLst>
        </pc:spChg>
        <pc:picChg chg="del">
          <ac:chgData name="Robbin Bouwmeester" userId="1dbfebabfc25a55a" providerId="LiveId" clId="{A91D37DD-BF53-4A7E-8835-5DDD61B36686}" dt="2024-11-22T10:38:07.792" v="24" actId="478"/>
          <ac:picMkLst>
            <pc:docMk/>
            <pc:sldMk cId="3616226497" sldId="504"/>
            <ac:picMk id="29" creationId="{B6D2092C-9700-12EC-250F-95F5D9E83A7F}"/>
          </ac:picMkLst>
        </pc:picChg>
        <pc:cxnChg chg="del">
          <ac:chgData name="Robbin Bouwmeester" userId="1dbfebabfc25a55a" providerId="LiveId" clId="{A91D37DD-BF53-4A7E-8835-5DDD61B36686}" dt="2024-11-22T10:38:08.547" v="25" actId="478"/>
          <ac:cxnSpMkLst>
            <pc:docMk/>
            <pc:sldMk cId="3616226497" sldId="504"/>
            <ac:cxnSpMk id="32" creationId="{AC5899E8-7D88-C92E-2818-D8FD84883FBA}"/>
          </ac:cxnSpMkLst>
        </pc:cxnChg>
      </pc:sldChg>
      <pc:sldChg chg="delSp mod">
        <pc:chgData name="Robbin Bouwmeester" userId="1dbfebabfc25a55a" providerId="LiveId" clId="{A91D37DD-BF53-4A7E-8835-5DDD61B36686}" dt="2024-11-22T10:38:26.285" v="41" actId="478"/>
        <pc:sldMkLst>
          <pc:docMk/>
          <pc:sldMk cId="1407123125" sldId="505"/>
        </pc:sldMkLst>
        <pc:spChg chg="del">
          <ac:chgData name="Robbin Bouwmeester" userId="1dbfebabfc25a55a" providerId="LiveId" clId="{A91D37DD-BF53-4A7E-8835-5DDD61B36686}" dt="2024-11-22T10:38:26.285" v="41" actId="478"/>
          <ac:spMkLst>
            <pc:docMk/>
            <pc:sldMk cId="1407123125" sldId="505"/>
            <ac:spMk id="71" creationId="{88D76707-DA5D-9BD2-7CCC-5C2A95E8333A}"/>
          </ac:spMkLst>
        </pc:spChg>
        <pc:picChg chg="del">
          <ac:chgData name="Robbin Bouwmeester" userId="1dbfebabfc25a55a" providerId="LiveId" clId="{A91D37DD-BF53-4A7E-8835-5DDD61B36686}" dt="2024-11-22T10:38:25.409" v="39" actId="478"/>
          <ac:picMkLst>
            <pc:docMk/>
            <pc:sldMk cId="1407123125" sldId="505"/>
            <ac:picMk id="72" creationId="{29D8D98A-A71C-BB74-2376-2DDBC970C5F0}"/>
          </ac:picMkLst>
        </pc:picChg>
        <pc:cxnChg chg="del">
          <ac:chgData name="Robbin Bouwmeester" userId="1dbfebabfc25a55a" providerId="LiveId" clId="{A91D37DD-BF53-4A7E-8835-5DDD61B36686}" dt="2024-11-22T10:38:25.784" v="40" actId="478"/>
          <ac:cxnSpMkLst>
            <pc:docMk/>
            <pc:sldMk cId="1407123125" sldId="505"/>
            <ac:cxnSpMk id="73" creationId="{C0185549-870C-8C68-5733-8CC6259A97B3}"/>
          </ac:cxnSpMkLst>
        </pc:cxnChg>
      </pc:sldChg>
      <pc:sldChg chg="delSp mod">
        <pc:chgData name="Robbin Bouwmeester" userId="1dbfebabfc25a55a" providerId="LiveId" clId="{A91D37DD-BF53-4A7E-8835-5DDD61B36686}" dt="2024-11-22T10:38:02.930" v="20" actId="478"/>
        <pc:sldMkLst>
          <pc:docMk/>
          <pc:sldMk cId="2852058657" sldId="506"/>
        </pc:sldMkLst>
        <pc:spChg chg="del">
          <ac:chgData name="Robbin Bouwmeester" userId="1dbfebabfc25a55a" providerId="LiveId" clId="{A91D37DD-BF53-4A7E-8835-5DDD61B36686}" dt="2024-11-22T10:38:02.930" v="20" actId="478"/>
          <ac:spMkLst>
            <pc:docMk/>
            <pc:sldMk cId="2852058657" sldId="506"/>
            <ac:spMk id="4" creationId="{5D364488-31FA-2FF5-41C0-09C1C053D456}"/>
          </ac:spMkLst>
        </pc:spChg>
        <pc:picChg chg="del">
          <ac:chgData name="Robbin Bouwmeester" userId="1dbfebabfc25a55a" providerId="LiveId" clId="{A91D37DD-BF53-4A7E-8835-5DDD61B36686}" dt="2024-11-22T10:38:02.239" v="19" actId="478"/>
          <ac:picMkLst>
            <pc:docMk/>
            <pc:sldMk cId="2852058657" sldId="506"/>
            <ac:picMk id="5" creationId="{A3141F75-5DB8-1008-58B5-F8EF2D616EFF}"/>
          </ac:picMkLst>
        </pc:picChg>
        <pc:cxnChg chg="del">
          <ac:chgData name="Robbin Bouwmeester" userId="1dbfebabfc25a55a" providerId="LiveId" clId="{A91D37DD-BF53-4A7E-8835-5DDD61B36686}" dt="2024-11-22T10:38:01.769" v="18" actId="478"/>
          <ac:cxnSpMkLst>
            <pc:docMk/>
            <pc:sldMk cId="2852058657" sldId="506"/>
            <ac:cxnSpMk id="6" creationId="{21D9E7FE-F7CB-3464-C2B8-8F70C3F6960B}"/>
          </ac:cxnSpMkLst>
        </pc:cxnChg>
      </pc:sldChg>
      <pc:sldChg chg="delSp mod">
        <pc:chgData name="Robbin Bouwmeester" userId="1dbfebabfc25a55a" providerId="LiveId" clId="{A91D37DD-BF53-4A7E-8835-5DDD61B36686}" dt="2024-11-22T10:38:31.401" v="47" actId="478"/>
        <pc:sldMkLst>
          <pc:docMk/>
          <pc:sldMk cId="342203448" sldId="507"/>
        </pc:sldMkLst>
        <pc:spChg chg="del">
          <ac:chgData name="Robbin Bouwmeester" userId="1dbfebabfc25a55a" providerId="LiveId" clId="{A91D37DD-BF53-4A7E-8835-5DDD61B36686}" dt="2024-11-22T10:38:31.401" v="47" actId="478"/>
          <ac:spMkLst>
            <pc:docMk/>
            <pc:sldMk cId="342203448" sldId="507"/>
            <ac:spMk id="45" creationId="{8156B4D3-E489-C266-D127-D6606D4B2BD8}"/>
          </ac:spMkLst>
        </pc:spChg>
        <pc:picChg chg="del">
          <ac:chgData name="Robbin Bouwmeester" userId="1dbfebabfc25a55a" providerId="LiveId" clId="{A91D37DD-BF53-4A7E-8835-5DDD61B36686}" dt="2024-11-22T10:38:30.530" v="45" actId="478"/>
          <ac:picMkLst>
            <pc:docMk/>
            <pc:sldMk cId="342203448" sldId="507"/>
            <ac:picMk id="46" creationId="{B7F69B1A-DA50-353B-DCF9-5BED1052991C}"/>
          </ac:picMkLst>
        </pc:picChg>
        <pc:cxnChg chg="del">
          <ac:chgData name="Robbin Bouwmeester" userId="1dbfebabfc25a55a" providerId="LiveId" clId="{A91D37DD-BF53-4A7E-8835-5DDD61B36686}" dt="2024-11-22T10:38:30.967" v="46" actId="478"/>
          <ac:cxnSpMkLst>
            <pc:docMk/>
            <pc:sldMk cId="342203448" sldId="507"/>
            <ac:cxnSpMk id="47" creationId="{B2C39ABC-4429-2BF1-1645-14F675B1EA2C}"/>
          </ac:cxnSpMkLst>
        </pc:cxnChg>
      </pc:sldChg>
      <pc:sldChg chg="delSp mod">
        <pc:chgData name="Robbin Bouwmeester" userId="1dbfebabfc25a55a" providerId="LiveId" clId="{A91D37DD-BF53-4A7E-8835-5DDD61B36686}" dt="2024-11-22T10:38:28.865" v="44" actId="478"/>
        <pc:sldMkLst>
          <pc:docMk/>
          <pc:sldMk cId="1433679586" sldId="508"/>
        </pc:sldMkLst>
        <pc:spChg chg="del">
          <ac:chgData name="Robbin Bouwmeester" userId="1dbfebabfc25a55a" providerId="LiveId" clId="{A91D37DD-BF53-4A7E-8835-5DDD61B36686}" dt="2024-11-22T10:38:28.865" v="44" actId="478"/>
          <ac:spMkLst>
            <pc:docMk/>
            <pc:sldMk cId="1433679586" sldId="508"/>
            <ac:spMk id="49" creationId="{AC2999B8-C427-F2EB-98A1-ED79DAF84B4D}"/>
          </ac:spMkLst>
        </pc:spChg>
        <pc:picChg chg="del">
          <ac:chgData name="Robbin Bouwmeester" userId="1dbfebabfc25a55a" providerId="LiveId" clId="{A91D37DD-BF53-4A7E-8835-5DDD61B36686}" dt="2024-11-22T10:38:27.988" v="42" actId="478"/>
          <ac:picMkLst>
            <pc:docMk/>
            <pc:sldMk cId="1433679586" sldId="508"/>
            <ac:picMk id="50" creationId="{2891CAF8-9647-0F26-A930-32CDE9D7F9B7}"/>
          </ac:picMkLst>
        </pc:picChg>
        <pc:cxnChg chg="del">
          <ac:chgData name="Robbin Bouwmeester" userId="1dbfebabfc25a55a" providerId="LiveId" clId="{A91D37DD-BF53-4A7E-8835-5DDD61B36686}" dt="2024-11-22T10:38:28.358" v="43" actId="478"/>
          <ac:cxnSpMkLst>
            <pc:docMk/>
            <pc:sldMk cId="1433679586" sldId="508"/>
            <ac:cxnSpMk id="51" creationId="{9564B46B-F147-89B6-A2B1-76C5AA925093}"/>
          </ac:cxnSpMkLst>
        </pc:cxnChg>
      </pc:sldChg>
      <pc:sldChg chg="delSp mod">
        <pc:chgData name="Robbin Bouwmeester" userId="1dbfebabfc25a55a" providerId="LiveId" clId="{A91D37DD-BF53-4A7E-8835-5DDD61B36686}" dt="2024-11-22T10:37:43.103" v="2" actId="478"/>
        <pc:sldMkLst>
          <pc:docMk/>
          <pc:sldMk cId="1726231003" sldId="530"/>
        </pc:sldMkLst>
        <pc:spChg chg="del">
          <ac:chgData name="Robbin Bouwmeester" userId="1dbfebabfc25a55a" providerId="LiveId" clId="{A91D37DD-BF53-4A7E-8835-5DDD61B36686}" dt="2024-11-22T10:37:43.103" v="2" actId="478"/>
          <ac:spMkLst>
            <pc:docMk/>
            <pc:sldMk cId="1726231003" sldId="530"/>
            <ac:spMk id="7" creationId="{74A6214B-AAC9-9FF5-A701-57176DDC2106}"/>
          </ac:spMkLst>
        </pc:spChg>
        <pc:picChg chg="del">
          <ac:chgData name="Robbin Bouwmeester" userId="1dbfebabfc25a55a" providerId="LiveId" clId="{A91D37DD-BF53-4A7E-8835-5DDD61B36686}" dt="2024-11-22T10:37:42.164" v="0" actId="478"/>
          <ac:picMkLst>
            <pc:docMk/>
            <pc:sldMk cId="1726231003" sldId="530"/>
            <ac:picMk id="8" creationId="{51DBBB58-EFC2-36EF-2059-C0D6DCC6D130}"/>
          </ac:picMkLst>
        </pc:picChg>
        <pc:cxnChg chg="del">
          <ac:chgData name="Robbin Bouwmeester" userId="1dbfebabfc25a55a" providerId="LiveId" clId="{A91D37DD-BF53-4A7E-8835-5DDD61B36686}" dt="2024-11-22T10:37:42.560" v="1" actId="478"/>
          <ac:cxnSpMkLst>
            <pc:docMk/>
            <pc:sldMk cId="1726231003" sldId="530"/>
            <ac:cxnSpMk id="9" creationId="{1F3B2E88-8F98-E7B9-A42C-FAF828F0393D}"/>
          </ac:cxnSpMkLst>
        </pc:cxnChg>
      </pc:sldChg>
      <pc:sldChg chg="delSp mod">
        <pc:chgData name="Robbin Bouwmeester" userId="1dbfebabfc25a55a" providerId="LiveId" clId="{A91D37DD-BF53-4A7E-8835-5DDD61B36686}" dt="2024-11-22T10:38:53.244" v="65" actId="478"/>
        <pc:sldMkLst>
          <pc:docMk/>
          <pc:sldMk cId="2467095752" sldId="531"/>
        </pc:sldMkLst>
        <pc:spChg chg="del">
          <ac:chgData name="Robbin Bouwmeester" userId="1dbfebabfc25a55a" providerId="LiveId" clId="{A91D37DD-BF53-4A7E-8835-5DDD61B36686}" dt="2024-11-22T10:38:53.244" v="65" actId="478"/>
          <ac:spMkLst>
            <pc:docMk/>
            <pc:sldMk cId="2467095752" sldId="531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2.079" v="63" actId="478"/>
          <ac:picMkLst>
            <pc:docMk/>
            <pc:sldMk cId="2467095752" sldId="531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2.483" v="64" actId="478"/>
          <ac:cxnSpMkLst>
            <pc:docMk/>
            <pc:sldMk cId="2467095752" sldId="531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7.381" v="68" actId="478"/>
        <pc:sldMkLst>
          <pc:docMk/>
          <pc:sldMk cId="3015121604" sldId="532"/>
        </pc:sldMkLst>
        <pc:spChg chg="del">
          <ac:chgData name="Robbin Bouwmeester" userId="1dbfebabfc25a55a" providerId="LiveId" clId="{A91D37DD-BF53-4A7E-8835-5DDD61B36686}" dt="2024-11-22T10:38:57.381" v="68" actId="478"/>
          <ac:spMkLst>
            <pc:docMk/>
            <pc:sldMk cId="3015121604" sldId="532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5.933" v="66" actId="478"/>
          <ac:picMkLst>
            <pc:docMk/>
            <pc:sldMk cId="3015121604" sldId="532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6.932" v="67" actId="478"/>
          <ac:cxnSpMkLst>
            <pc:docMk/>
            <pc:sldMk cId="3015121604" sldId="532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9.990" v="71" actId="478"/>
        <pc:sldMkLst>
          <pc:docMk/>
          <pc:sldMk cId="2293840084" sldId="533"/>
        </pc:sldMkLst>
        <pc:spChg chg="del">
          <ac:chgData name="Robbin Bouwmeester" userId="1dbfebabfc25a55a" providerId="LiveId" clId="{A91D37DD-BF53-4A7E-8835-5DDD61B36686}" dt="2024-11-22T10:38:59.990" v="71" actId="478"/>
          <ac:spMkLst>
            <pc:docMk/>
            <pc:sldMk cId="2293840084" sldId="533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9.083" v="69" actId="478"/>
          <ac:picMkLst>
            <pc:docMk/>
            <pc:sldMk cId="2293840084" sldId="533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9.481" v="70" actId="478"/>
          <ac:cxnSpMkLst>
            <pc:docMk/>
            <pc:sldMk cId="2293840084" sldId="533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2.887" v="74" actId="478"/>
        <pc:sldMkLst>
          <pc:docMk/>
          <pc:sldMk cId="3153066644" sldId="534"/>
        </pc:sldMkLst>
        <pc:spChg chg="del">
          <ac:chgData name="Robbin Bouwmeester" userId="1dbfebabfc25a55a" providerId="LiveId" clId="{A91D37DD-BF53-4A7E-8835-5DDD61B36686}" dt="2024-11-22T10:39:02.234" v="73" actId="478"/>
          <ac:spMkLst>
            <pc:docMk/>
            <pc:sldMk cId="3153066644" sldId="534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1.851" v="72" actId="478"/>
          <ac:picMkLst>
            <pc:docMk/>
            <pc:sldMk cId="3153066644" sldId="534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2.887" v="74" actId="478"/>
          <ac:cxnSpMkLst>
            <pc:docMk/>
            <pc:sldMk cId="3153066644" sldId="534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8.557" v="80" actId="478"/>
        <pc:sldMkLst>
          <pc:docMk/>
          <pc:sldMk cId="1968859806" sldId="535"/>
        </pc:sldMkLst>
        <pc:spChg chg="del">
          <ac:chgData name="Robbin Bouwmeester" userId="1dbfebabfc25a55a" providerId="LiveId" clId="{A91D37DD-BF53-4A7E-8835-5DDD61B36686}" dt="2024-11-22T10:39:08.557" v="80" actId="478"/>
          <ac:spMkLst>
            <pc:docMk/>
            <pc:sldMk cId="1968859806" sldId="535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7.476" v="78" actId="478"/>
          <ac:picMkLst>
            <pc:docMk/>
            <pc:sldMk cId="1968859806" sldId="535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8.063" v="79" actId="478"/>
          <ac:cxnSpMkLst>
            <pc:docMk/>
            <pc:sldMk cId="1968859806" sldId="535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1.429" v="83" actId="478"/>
        <pc:sldMkLst>
          <pc:docMk/>
          <pc:sldMk cId="1552435778" sldId="536"/>
        </pc:sldMkLst>
        <pc:spChg chg="del">
          <ac:chgData name="Robbin Bouwmeester" userId="1dbfebabfc25a55a" providerId="LiveId" clId="{A91D37DD-BF53-4A7E-8835-5DDD61B36686}" dt="2024-11-22T10:39:11.429" v="83" actId="478"/>
          <ac:spMkLst>
            <pc:docMk/>
            <pc:sldMk cId="1552435778" sldId="536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0.401" v="81" actId="478"/>
          <ac:picMkLst>
            <pc:docMk/>
            <pc:sldMk cId="1552435778" sldId="536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0.822" v="82" actId="478"/>
          <ac:cxnSpMkLst>
            <pc:docMk/>
            <pc:sldMk cId="1552435778" sldId="536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4.632" v="86" actId="478"/>
        <pc:sldMkLst>
          <pc:docMk/>
          <pc:sldMk cId="2573289515" sldId="537"/>
        </pc:sldMkLst>
        <pc:spChg chg="del">
          <ac:chgData name="Robbin Bouwmeester" userId="1dbfebabfc25a55a" providerId="LiveId" clId="{A91D37DD-BF53-4A7E-8835-5DDD61B36686}" dt="2024-11-22T10:39:14.632" v="86" actId="478"/>
          <ac:spMkLst>
            <pc:docMk/>
            <pc:sldMk cId="2573289515" sldId="537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3.394" v="84" actId="478"/>
          <ac:picMkLst>
            <pc:docMk/>
            <pc:sldMk cId="2573289515" sldId="537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4.136" v="85" actId="478"/>
          <ac:cxnSpMkLst>
            <pc:docMk/>
            <pc:sldMk cId="2573289515" sldId="537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5.528" v="77" actId="478"/>
        <pc:sldMkLst>
          <pc:docMk/>
          <pc:sldMk cId="3605814473" sldId="538"/>
        </pc:sldMkLst>
        <pc:spChg chg="del">
          <ac:chgData name="Robbin Bouwmeester" userId="1dbfebabfc25a55a" providerId="LiveId" clId="{A91D37DD-BF53-4A7E-8835-5DDD61B36686}" dt="2024-11-22T10:39:05.528" v="77" actId="478"/>
          <ac:spMkLst>
            <pc:docMk/>
            <pc:sldMk cId="3605814473" sldId="538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4.476" v="75" actId="478"/>
          <ac:picMkLst>
            <pc:docMk/>
            <pc:sldMk cId="3605814473" sldId="538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4.979" v="76" actId="478"/>
          <ac:cxnSpMkLst>
            <pc:docMk/>
            <pc:sldMk cId="3605814473" sldId="538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8.352" v="89" actId="478"/>
        <pc:sldMkLst>
          <pc:docMk/>
          <pc:sldMk cId="775088812" sldId="539"/>
        </pc:sldMkLst>
        <pc:spChg chg="del">
          <ac:chgData name="Robbin Bouwmeester" userId="1dbfebabfc25a55a" providerId="LiveId" clId="{A91D37DD-BF53-4A7E-8835-5DDD61B36686}" dt="2024-11-22T10:39:18.352" v="89" actId="478"/>
          <ac:spMkLst>
            <pc:docMk/>
            <pc:sldMk cId="775088812" sldId="53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7.482" v="87" actId="478"/>
          <ac:picMkLst>
            <pc:docMk/>
            <pc:sldMk cId="775088812" sldId="53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7.894" v="88" actId="478"/>
          <ac:cxnSpMkLst>
            <pc:docMk/>
            <pc:sldMk cId="775088812" sldId="539"/>
            <ac:cxnSpMk id="10" creationId="{94BE8A14-B4D5-ADA8-4772-B8BE1F6FB10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1FF67-B17C-4184-A0A8-BD7EC49316EE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E1782-5701-407E-B7B0-8E93E4A0C6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20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5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2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33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1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how the model paid attention correctly when </a:t>
            </a:r>
            <a:r>
              <a:rPr lang="en-GB" dirty="0" err="1"/>
              <a:t>outputing</a:t>
            </a:r>
            <a:r>
              <a:rPr lang="en-GB" dirty="0"/>
              <a:t> "European Economic Area". In French, the order of these words is reversed ("</a:t>
            </a:r>
            <a:r>
              <a:rPr lang="en-GB" dirty="0" err="1"/>
              <a:t>européenne</a:t>
            </a:r>
            <a:r>
              <a:rPr lang="en-GB" dirty="0"/>
              <a:t> </a:t>
            </a:r>
            <a:r>
              <a:rPr lang="en-GB" dirty="0" err="1"/>
              <a:t>économique</a:t>
            </a:r>
            <a:r>
              <a:rPr lang="en-GB" dirty="0"/>
              <a:t> zone") as compared to English. Every other word in the sentence is in similar order.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8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85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27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7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9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56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64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2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420-03C8-6CCF-0249-B36B0217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CA9FC-BBB7-D258-5622-99C620A5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121A-C026-B8EE-157D-A9FAA291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80C63-694B-0D2E-BD2C-37A4A39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7573-DDDA-D0D4-C1FB-5E479556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18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3DE0-AD27-F3ED-1F77-BD28181D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12987-CBF6-5FB3-C2F9-94C629E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1EE0-F052-F3EE-B165-412625C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F8D3-F500-8121-EDF2-CE693961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25C3-7E7D-C4B3-2A9D-51F5F053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754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D48A9-42BC-01E3-A5E7-7DDE568B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004A-26CB-1A44-8D7D-17D0D9708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C21D-E484-9F10-172C-8F2AE706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43B7-EBB6-AE15-DEE6-A21D4B9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38FC-4756-427D-53F1-E7C2228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4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D631-E732-A0BA-C3BB-848A33BA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E8BB-3B76-8A07-E835-19B20E2D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915C-78A8-AE1C-BA60-36214C9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AF58-338C-9FBE-8B2A-E8CE03CC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80C3-6EFA-7C23-762F-34BE15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826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09E2-233D-3003-F1FB-BD57EDF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9972-6CAE-F0D1-8167-F6409BD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F39B-5041-CDDC-C948-B2F0683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BE8F-6564-E08B-98FB-DDFA744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9F0-45D8-AF3E-6599-D16299FA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90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A562-1AF0-F67C-2DF8-25F7C7E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EC0-0B80-D9D2-D936-AEF690D1C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459F-2A9D-5835-60B4-EC4D7309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B035-8990-2680-1206-B3041EE6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E5CED-9BE7-7B25-E9D3-9E30F95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357B-D99A-7702-3599-F6188E5E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0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34B-5E0D-6B47-9D46-77DB738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CFF1-108E-9348-0593-E2F48D45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199A-26E6-FD3B-58FD-86412333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9FEF1-2C05-9096-F578-65F5AC17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2EF5-1EB0-4383-FD66-776B3253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C0EE2-868F-6418-F210-A5B1D00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FBFE-0DBC-BB73-E54D-0122145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860BC-85A1-C102-AE14-01572A3E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68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8852-BA4F-8E98-FB1D-575DA742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ED265-FAB2-FF33-98BC-AD7680CB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ED6C5-5C24-245E-F1AB-2276A1C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28A7-CDF9-43E9-C5F2-BEF00D0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7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2BAC-6459-9A74-04C1-919B18A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7538-4583-828C-5C1F-394046E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AB78-D98E-2954-C41F-DE186C80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8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11D-BCED-EEE2-4F51-BA62DF5B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65F-7845-8F8D-CFB1-2AE84529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EEAC-1CC9-246B-D2BD-8878E7B7B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A983-9541-A03A-B75A-4C96EAA5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4D6A9-6A9E-2856-4938-88242F1D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8584-949B-72AE-7056-97D8E6BE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E4B1-4D7F-8CC3-1AAD-8C835FED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9082-3760-E073-403F-09DAFC303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42B7-A898-CCBA-6557-2E61DCF1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A4C-1930-C847-3FC1-E4B7B9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59C49-172B-2CE2-CFE3-2A2CC3D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D9DC-0C95-74B6-6315-32B95F76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1CF3-4D1B-825E-D97F-5B3A1D63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0E2-1264-C912-ED45-939A4793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9831-986C-5A73-9EA6-B679D9D88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EA80-55A8-46FF-A5E0-01FE32480BCF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DDA7-8858-1588-788B-417A98B7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CB3C-787D-D195-BC66-F0FE31732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jZofJX0v4M?si=FQfdEoFkcC6yRnfQ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543DAD27-30B8-C496-72A9-99D861E05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550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675836" y="6221481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</a:t>
            </a:r>
            <a:r>
              <a:rPr lang="en-GB" dirty="0" err="1"/>
              <a:t>one</a:t>
            </a:r>
            <a:r>
              <a:rPr lang="en-GB" dirty="0"/>
              <a:t>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556A62-FF29-504F-9AD1-EC16370E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61" y="2678722"/>
            <a:ext cx="2892709" cy="2828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7A2724-689A-5DF4-D512-4352D2B1E0D3}"/>
              </a:ext>
            </a:extLst>
          </p:cNvPr>
          <p:cNvSpPr txBox="1"/>
          <p:nvPr/>
        </p:nvSpPr>
        <p:spPr>
          <a:xfrm>
            <a:off x="8135783" y="1535667"/>
            <a:ext cx="3481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baseball player throwing a ball.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81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B439580F-0EE8-2F83-5776-793FD6DA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05" y="1430214"/>
            <a:ext cx="3431566" cy="3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1A6C-350E-058C-8D1D-0B13D7EB1897}"/>
              </a:ext>
            </a:extLst>
          </p:cNvPr>
          <p:cNvSpPr/>
          <p:nvPr/>
        </p:nvSpPr>
        <p:spPr>
          <a:xfrm>
            <a:off x="3422353" y="1225063"/>
            <a:ext cx="3154258" cy="367552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BFD9-34D5-C8EF-9D69-443F1EDDEB93}"/>
              </a:ext>
            </a:extLst>
          </p:cNvPr>
          <p:cNvSpPr txBox="1"/>
          <p:nvPr/>
        </p:nvSpPr>
        <p:spPr>
          <a:xfrm>
            <a:off x="3533497" y="4929554"/>
            <a:ext cx="302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B29780-052E-0725-08E0-6FDC4D6CE8D3}"/>
              </a:ext>
            </a:extLst>
          </p:cNvPr>
          <p:cNvSpPr/>
          <p:nvPr/>
        </p:nvSpPr>
        <p:spPr>
          <a:xfrm>
            <a:off x="6712926" y="1219201"/>
            <a:ext cx="2073508" cy="3681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9E67C-6BC6-C971-7414-D6378389D8D1}"/>
              </a:ext>
            </a:extLst>
          </p:cNvPr>
          <p:cNvSpPr txBox="1"/>
          <p:nvPr/>
        </p:nvSpPr>
        <p:spPr>
          <a:xfrm>
            <a:off x="5768066" y="4929554"/>
            <a:ext cx="2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decoder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A47B92-9896-43F6-9E65-10BCA6E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88" y="1002321"/>
            <a:ext cx="5160566" cy="526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45821-5404-1A0B-8FEB-39B1E96B4B6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3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041846-9318-E90D-9821-C9218D84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7" y="2695760"/>
            <a:ext cx="4283577" cy="12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AAE85-EA85-F345-6E60-8F678668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86" y="2006816"/>
            <a:ext cx="3093021" cy="389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9B173-1E49-2239-592A-B980BEF6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76" y="2037151"/>
            <a:ext cx="3312524" cy="37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57CE8-AC7F-1891-5DD9-A43C9976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0" b="5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769259" y="6363287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https://chatgpt.com/</a:t>
            </a:r>
          </a:p>
        </p:txBody>
      </p:sp>
    </p:spTree>
    <p:extLst>
      <p:ext uri="{BB962C8B-B14F-4D97-AF65-F5344CB8AC3E}">
        <p14:creationId xmlns:p14="http://schemas.microsoft.com/office/powerpoint/2010/main" val="77508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B114E-67CC-2039-C969-B62FDC98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30" y="890526"/>
            <a:ext cx="8679540" cy="507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3BB9A-02BF-1853-46CB-8B52550FF5F7}"/>
              </a:ext>
            </a:extLst>
          </p:cNvPr>
          <p:cNvSpPr txBox="1"/>
          <p:nvPr/>
        </p:nvSpPr>
        <p:spPr>
          <a:xfrm>
            <a:off x="3048000" y="6096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dirty="0">
                <a:hlinkClick r:id="rId3"/>
              </a:rPr>
              <a:t>https://youtu.be/wjZofJX0v4M?si=FQfdEoFkcC6yRnfQ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707BC-73B0-D35F-A427-CD4DE5AB6DA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036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617BBF-7E50-F63F-6335-016B5ACE8DA4}"/>
              </a:ext>
            </a:extLst>
          </p:cNvPr>
          <p:cNvCxnSpPr/>
          <p:nvPr/>
        </p:nvCxnSpPr>
        <p:spPr>
          <a:xfrm flipV="1">
            <a:off x="6371492" y="2373923"/>
            <a:ext cx="668216" cy="7033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0A651F-F85D-1D71-D651-1B512631254A}"/>
              </a:ext>
            </a:extLst>
          </p:cNvPr>
          <p:cNvCxnSpPr>
            <a:cxnSpLocks/>
          </p:cNvCxnSpPr>
          <p:nvPr/>
        </p:nvCxnSpPr>
        <p:spPr>
          <a:xfrm>
            <a:off x="6477000" y="4009292"/>
            <a:ext cx="990600" cy="7570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CA5D9-8D75-8EE8-0252-A81E99F3AE08}"/>
              </a:ext>
            </a:extLst>
          </p:cNvPr>
          <p:cNvCxnSpPr>
            <a:cxnSpLocks/>
          </p:cNvCxnSpPr>
          <p:nvPr/>
        </p:nvCxnSpPr>
        <p:spPr>
          <a:xfrm flipH="1">
            <a:off x="3915508" y="3537437"/>
            <a:ext cx="90853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0EACAA-D93D-809D-9589-C84680E790D9}"/>
              </a:ext>
            </a:extLst>
          </p:cNvPr>
          <p:cNvSpPr txBox="1"/>
          <p:nvPr/>
        </p:nvSpPr>
        <p:spPr>
          <a:xfrm>
            <a:off x="6764215" y="3077308"/>
            <a:ext cx="6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??</a:t>
            </a:r>
            <a:endParaRPr lang="LID4096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3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581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DC903-930B-2518-5EDC-2C6F19620B72}"/>
              </a:ext>
            </a:extLst>
          </p:cNvPr>
          <p:cNvCxnSpPr>
            <a:cxnSpLocks/>
          </p:cNvCxnSpPr>
          <p:nvPr/>
        </p:nvCxnSpPr>
        <p:spPr>
          <a:xfrm>
            <a:off x="6506307" y="3531572"/>
            <a:ext cx="10257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text</a:t>
            </a:r>
          </a:p>
          <a:p>
            <a:endParaRPr lang="en-GB" sz="2000" dirty="0"/>
          </a:p>
          <a:p>
            <a:r>
              <a:rPr lang="en-GB" sz="2000" dirty="0"/>
              <a:t>video streams</a:t>
            </a:r>
          </a:p>
          <a:p>
            <a:endParaRPr lang="en-GB" sz="2000" dirty="0"/>
          </a:p>
          <a:p>
            <a:r>
              <a:rPr lang="en-GB" sz="2000" dirty="0"/>
              <a:t>audio streams</a:t>
            </a:r>
          </a:p>
          <a:p>
            <a:endParaRPr lang="en-GB" sz="2000" dirty="0"/>
          </a:p>
          <a:p>
            <a:r>
              <a:rPr lang="en-GB" sz="2000" dirty="0"/>
              <a:t>genomics, transcriptomics, proteomics</a:t>
            </a:r>
          </a:p>
          <a:p>
            <a:endParaRPr lang="en-GB" sz="2000" dirty="0"/>
          </a:p>
          <a:p>
            <a:r>
              <a:rPr lang="en-GB" sz="2000" dirty="0"/>
              <a:t>stock markets</a:t>
            </a:r>
          </a:p>
          <a:p>
            <a:endParaRPr lang="en-GB" sz="2000" dirty="0"/>
          </a:p>
          <a:p>
            <a:r>
              <a:rPr lang="en-GB" sz="2000" dirty="0"/>
              <a:t>weather, climate</a:t>
            </a:r>
          </a:p>
          <a:p>
            <a:endParaRPr lang="en-GB" sz="2000" dirty="0"/>
          </a:p>
          <a:p>
            <a:r>
              <a:rPr lang="en-GB" sz="2000" dirty="0"/>
              <a:t>electrocardiogram</a:t>
            </a:r>
          </a:p>
          <a:p>
            <a:endParaRPr lang="en-GB" sz="2000" dirty="0"/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Infographic: Facebook's Turbulent 10 Years on the Stock Market | Statista">
            <a:extLst>
              <a:ext uri="{FF2B5EF4-FFF2-40B4-BE49-F238E27FC236}">
                <a16:creationId xmlns:a16="http://schemas.microsoft.com/office/drawing/2014/main" id="{5312E6D0-5BA6-A968-2C3E-A50D59BA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68" y="258037"/>
            <a:ext cx="6154616" cy="61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1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017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Sequences can have variable length, which makes it hard to represent them as fixed length feature vectors. 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recurrent neural network </a:t>
            </a:r>
            <a:r>
              <a:rPr lang="en-GB" sz="2000" dirty="0"/>
              <a:t>module is designed to tackle this issue.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9CEAF9-B281-8BBA-EBD8-D4FA266D5D61}"/>
              </a:ext>
            </a:extLst>
          </p:cNvPr>
          <p:cNvSpPr/>
          <p:nvPr/>
        </p:nvSpPr>
        <p:spPr>
          <a:xfrm>
            <a:off x="4343404" y="34290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03B81F-06CA-F055-B931-7A07A868D8B4}"/>
              </a:ext>
            </a:extLst>
          </p:cNvPr>
          <p:cNvSpPr/>
          <p:nvPr/>
        </p:nvSpPr>
        <p:spPr>
          <a:xfrm>
            <a:off x="4407879" y="49530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4D7F6A-880D-3224-3B80-A5548A0A28A7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4706818" y="44489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28064-D16F-78B9-5D56-671662F1FBF0}"/>
              </a:ext>
            </a:extLst>
          </p:cNvPr>
          <p:cNvSpPr/>
          <p:nvPr/>
        </p:nvSpPr>
        <p:spPr>
          <a:xfrm>
            <a:off x="5369169" y="34290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F35B45-CBD6-E268-D20D-91E1967F410F}"/>
              </a:ext>
            </a:extLst>
          </p:cNvPr>
          <p:cNvSpPr/>
          <p:nvPr/>
        </p:nvSpPr>
        <p:spPr>
          <a:xfrm>
            <a:off x="5433644" y="49530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9396D7-D872-EAC9-6EAC-82B12B3E8A59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5732583" y="44489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AA054-3AFB-6E21-CE2B-C8749FDBFDE5}"/>
              </a:ext>
            </a:extLst>
          </p:cNvPr>
          <p:cNvSpPr/>
          <p:nvPr/>
        </p:nvSpPr>
        <p:spPr>
          <a:xfrm>
            <a:off x="6391995" y="34290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EBC67E-860D-996B-2C91-E5B671B8CA89}"/>
              </a:ext>
            </a:extLst>
          </p:cNvPr>
          <p:cNvSpPr/>
          <p:nvPr/>
        </p:nvSpPr>
        <p:spPr>
          <a:xfrm>
            <a:off x="6456470" y="49530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17B729-57DB-7AFC-3CD4-7FD1E94647DF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6755409" y="44489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AE1F27-1A90-BE74-78C8-8397B7815D21}"/>
              </a:ext>
            </a:extLst>
          </p:cNvPr>
          <p:cNvCxnSpPr/>
          <p:nvPr/>
        </p:nvCxnSpPr>
        <p:spPr>
          <a:xfrm flipV="1">
            <a:off x="6755408" y="29249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A0AD7C-1B9E-874D-B7D6-BA003D8ABE7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070235" y="3938954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F21DB1-2F12-8D32-3D74-06CD3411F943}"/>
              </a:ext>
            </a:extLst>
          </p:cNvPr>
          <p:cNvCxnSpPr>
            <a:cxnSpLocks/>
          </p:cNvCxnSpPr>
          <p:nvPr/>
        </p:nvCxnSpPr>
        <p:spPr>
          <a:xfrm>
            <a:off x="6096000" y="3921369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326389-A1A0-75E1-4554-B7DEEF1C86BB}"/>
              </a:ext>
            </a:extLst>
          </p:cNvPr>
          <p:cNvCxnSpPr/>
          <p:nvPr/>
        </p:nvCxnSpPr>
        <p:spPr>
          <a:xfrm flipV="1">
            <a:off x="5733456" y="29249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38A13-570C-3487-105E-6640DDC11DAB}"/>
              </a:ext>
            </a:extLst>
          </p:cNvPr>
          <p:cNvCxnSpPr/>
          <p:nvPr/>
        </p:nvCxnSpPr>
        <p:spPr>
          <a:xfrm flipV="1">
            <a:off x="4706815" y="29249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568B20-2578-ED58-BCF0-B936A73DD9DB}"/>
                  </a:ext>
                </a:extLst>
              </p:cNvPr>
              <p:cNvSpPr txBox="1"/>
              <p:nvPr/>
            </p:nvSpPr>
            <p:spPr>
              <a:xfrm>
                <a:off x="4529234" y="5113440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568B20-2578-ED58-BCF0-B936A73D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34" y="5113440"/>
                <a:ext cx="355162" cy="276999"/>
              </a:xfrm>
              <a:prstGeom prst="rect">
                <a:avLst/>
              </a:prstGeom>
              <a:blipFill>
                <a:blip r:embed="rId3"/>
                <a:stretch>
                  <a:fillRect l="-10345" r="-5172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4E2CBF-B004-B20C-5D8E-0A5A734952F3}"/>
                  </a:ext>
                </a:extLst>
              </p:cNvPr>
              <p:cNvSpPr txBox="1"/>
              <p:nvPr/>
            </p:nvSpPr>
            <p:spPr>
              <a:xfrm>
                <a:off x="5555001" y="5113439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4E2CBF-B004-B20C-5D8E-0A5A73495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001" y="5113439"/>
                <a:ext cx="355162" cy="276999"/>
              </a:xfrm>
              <a:prstGeom prst="rect">
                <a:avLst/>
              </a:prstGeom>
              <a:blipFill>
                <a:blip r:embed="rId4"/>
                <a:stretch>
                  <a:fillRect l="-10169" r="-5085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551334-2DDF-BED1-DE8D-57601D2FB6AF}"/>
                  </a:ext>
                </a:extLst>
              </p:cNvPr>
              <p:cNvSpPr txBox="1"/>
              <p:nvPr/>
            </p:nvSpPr>
            <p:spPr>
              <a:xfrm>
                <a:off x="6577827" y="5113438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551334-2DDF-BED1-DE8D-57601D2FB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827" y="5113438"/>
                <a:ext cx="355162" cy="276999"/>
              </a:xfrm>
              <a:prstGeom prst="rect">
                <a:avLst/>
              </a:prstGeom>
              <a:blipFill>
                <a:blip r:embed="rId5"/>
                <a:stretch>
                  <a:fillRect l="-10345" r="-689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5A186A-CED6-64CB-642A-80306EEF6D0B}"/>
                  </a:ext>
                </a:extLst>
              </p:cNvPr>
              <p:cNvSpPr txBox="1"/>
              <p:nvPr/>
            </p:nvSpPr>
            <p:spPr>
              <a:xfrm>
                <a:off x="4529234" y="2547454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5A186A-CED6-64CB-642A-80306EEF6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234" y="2547454"/>
                <a:ext cx="355162" cy="276999"/>
              </a:xfrm>
              <a:prstGeom prst="rect">
                <a:avLst/>
              </a:prstGeom>
              <a:blipFill>
                <a:blip r:embed="rId6"/>
                <a:stretch>
                  <a:fillRect l="-8621" r="-5172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D748C5-3A96-022F-6697-BFD719DD7DA1}"/>
                  </a:ext>
                </a:extLst>
              </p:cNvPr>
              <p:cNvSpPr txBox="1"/>
              <p:nvPr/>
            </p:nvSpPr>
            <p:spPr>
              <a:xfrm>
                <a:off x="5555001" y="2547454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D748C5-3A96-022F-6697-BFD719DD7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001" y="2547454"/>
                <a:ext cx="355162" cy="276999"/>
              </a:xfrm>
              <a:prstGeom prst="rect">
                <a:avLst/>
              </a:prstGeom>
              <a:blipFill>
                <a:blip r:embed="rId7"/>
                <a:stretch>
                  <a:fillRect l="-8475" r="-5085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100450-5667-4CD2-7B6A-2D933D6AF5CD}"/>
                  </a:ext>
                </a:extLst>
              </p:cNvPr>
              <p:cNvSpPr txBox="1"/>
              <p:nvPr/>
            </p:nvSpPr>
            <p:spPr>
              <a:xfrm>
                <a:off x="6577827" y="2547454"/>
                <a:ext cx="3551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100450-5667-4CD2-7B6A-2D933D6AF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827" y="2547454"/>
                <a:ext cx="355162" cy="276999"/>
              </a:xfrm>
              <a:prstGeom prst="rect">
                <a:avLst/>
              </a:prstGeom>
              <a:blipFill>
                <a:blip r:embed="rId8"/>
                <a:stretch>
                  <a:fillRect l="-8621" r="-689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1B724B-802C-F4F8-E9AB-9FCD5E6870E3}"/>
                  </a:ext>
                </a:extLst>
              </p:cNvPr>
              <p:cNvSpPr txBox="1"/>
              <p:nvPr/>
            </p:nvSpPr>
            <p:spPr>
              <a:xfrm>
                <a:off x="5058433" y="3596578"/>
                <a:ext cx="36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1B724B-802C-F4F8-E9AB-9FCD5E687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33" y="3596578"/>
                <a:ext cx="362215" cy="276999"/>
              </a:xfrm>
              <a:prstGeom prst="rect">
                <a:avLst/>
              </a:prstGeom>
              <a:blipFill>
                <a:blip r:embed="rId9"/>
                <a:stretch>
                  <a:fillRect l="-15254" r="-678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38C2B3-D0A4-52C5-3D36-D8A847704CD6}"/>
                  </a:ext>
                </a:extLst>
              </p:cNvPr>
              <p:cNvSpPr txBox="1"/>
              <p:nvPr/>
            </p:nvSpPr>
            <p:spPr>
              <a:xfrm>
                <a:off x="6068269" y="3596578"/>
                <a:ext cx="36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38C2B3-D0A4-52C5-3D36-D8A84770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269" y="3596578"/>
                <a:ext cx="362215" cy="276999"/>
              </a:xfrm>
              <a:prstGeom prst="rect">
                <a:avLst/>
              </a:prstGeom>
              <a:blipFill>
                <a:blip r:embed="rId10"/>
                <a:stretch>
                  <a:fillRect l="-15000" r="-666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2B3259-A5CD-4CD1-875C-CB19267F6866}"/>
                  </a:ext>
                </a:extLst>
              </p:cNvPr>
              <p:cNvSpPr txBox="1"/>
              <p:nvPr/>
            </p:nvSpPr>
            <p:spPr>
              <a:xfrm>
                <a:off x="7124205" y="3596578"/>
                <a:ext cx="362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2B3259-A5CD-4CD1-875C-CB19267F6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05" y="3596578"/>
                <a:ext cx="362215" cy="276999"/>
              </a:xfrm>
              <a:prstGeom prst="rect">
                <a:avLst/>
              </a:prstGeom>
              <a:blipFill>
                <a:blip r:embed="rId11"/>
                <a:stretch>
                  <a:fillRect l="-15254" r="-6780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012642-E1A2-5834-70D9-11244CAAA9BE}"/>
              </a:ext>
            </a:extLst>
          </p:cNvPr>
          <p:cNvCxnSpPr>
            <a:cxnSpLocks/>
          </p:cNvCxnSpPr>
          <p:nvPr/>
        </p:nvCxnSpPr>
        <p:spPr>
          <a:xfrm>
            <a:off x="7118826" y="3921369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A5C15-85C9-03F4-5269-B14EBFEACDFE}"/>
              </a:ext>
            </a:extLst>
          </p:cNvPr>
          <p:cNvSpPr txBox="1"/>
          <p:nvPr/>
        </p:nvSpPr>
        <p:spPr>
          <a:xfrm>
            <a:off x="8464062" y="1365738"/>
            <a:ext cx="321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sentiment classification</a:t>
            </a:r>
          </a:p>
          <a:p>
            <a:endParaRPr lang="en-GB" dirty="0"/>
          </a:p>
          <a:p>
            <a:r>
              <a:rPr lang="en-GB" dirty="0"/>
              <a:t>protein function prediction</a:t>
            </a:r>
          </a:p>
          <a:p>
            <a:endParaRPr lang="en-GB" dirty="0"/>
          </a:p>
          <a:p>
            <a:r>
              <a:rPr lang="en-GB" dirty="0"/>
              <a:t>stock market price prediction</a:t>
            </a:r>
          </a:p>
          <a:p>
            <a:endParaRPr lang="en-GB" dirty="0"/>
          </a:p>
          <a:p>
            <a:r>
              <a:rPr lang="en-GB" dirty="0"/>
              <a:t>gene expression prediction</a:t>
            </a:r>
          </a:p>
          <a:p>
            <a:endParaRPr lang="en-GB" dirty="0"/>
          </a:p>
          <a:p>
            <a:r>
              <a:rPr lang="en-GB" dirty="0"/>
              <a:t>video topic classification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00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736C4-B4D2-E37E-B59D-BBE7089254AC}"/>
              </a:ext>
            </a:extLst>
          </p:cNvPr>
          <p:cNvSpPr txBox="1"/>
          <p:nvPr/>
        </p:nvSpPr>
        <p:spPr>
          <a:xfrm>
            <a:off x="8452338" y="4309627"/>
            <a:ext cx="348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classroom with students discussing the future of AI in healthcare, photorealistic.</a:t>
            </a:r>
            <a:endParaRPr lang="LID4096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3048C2-8301-72DA-790A-A65DD2D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4" y="694594"/>
            <a:ext cx="3238499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119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28</cp:revision>
  <dcterms:created xsi:type="dcterms:W3CDTF">2023-04-14T15:30:09Z</dcterms:created>
  <dcterms:modified xsi:type="dcterms:W3CDTF">2024-11-26T12:41:25Z</dcterms:modified>
</cp:coreProperties>
</file>